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79" r:id="rId2"/>
    <p:sldId id="781" r:id="rId3"/>
    <p:sldId id="807" r:id="rId4"/>
    <p:sldId id="782" r:id="rId5"/>
    <p:sldId id="783" r:id="rId6"/>
    <p:sldId id="784" r:id="rId7"/>
    <p:sldId id="326" r:id="rId8"/>
    <p:sldId id="327" r:id="rId9"/>
    <p:sldId id="811" r:id="rId10"/>
    <p:sldId id="785" r:id="rId11"/>
    <p:sldId id="786" r:id="rId12"/>
    <p:sldId id="787" r:id="rId13"/>
    <p:sldId id="788" r:id="rId14"/>
    <p:sldId id="789" r:id="rId15"/>
    <p:sldId id="790" r:id="rId16"/>
    <p:sldId id="328" r:id="rId17"/>
    <p:sldId id="329" r:id="rId18"/>
    <p:sldId id="791" r:id="rId19"/>
    <p:sldId id="796" r:id="rId20"/>
    <p:sldId id="793" r:id="rId21"/>
    <p:sldId id="800" r:id="rId22"/>
    <p:sldId id="797" r:id="rId23"/>
    <p:sldId id="799" r:id="rId24"/>
    <p:sldId id="798" r:id="rId25"/>
    <p:sldId id="801" r:id="rId26"/>
    <p:sldId id="802" r:id="rId27"/>
    <p:sldId id="803" r:id="rId28"/>
    <p:sldId id="804" r:id="rId29"/>
    <p:sldId id="812" r:id="rId30"/>
    <p:sldId id="813" r:id="rId31"/>
    <p:sldId id="805" r:id="rId32"/>
    <p:sldId id="806" r:id="rId33"/>
    <p:sldId id="808" r:id="rId34"/>
    <p:sldId id="816" r:id="rId35"/>
    <p:sldId id="817" r:id="rId36"/>
    <p:sldId id="818" r:id="rId37"/>
    <p:sldId id="819" r:id="rId38"/>
    <p:sldId id="814" r:id="rId39"/>
    <p:sldId id="815" r:id="rId40"/>
    <p:sldId id="820" r:id="rId41"/>
    <p:sldId id="821" r:id="rId42"/>
    <p:sldId id="780" r:id="rId43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B481CF-90F8-AB82-84B0-7FC49AC93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8934DE-F745-6EAF-AFFD-B10F03E12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8C23C4-4FAD-5853-5993-40534FB32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CDA802-BE00-E486-50AE-ABFDC4A7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F5DC3F-931C-1A72-B4CF-0322FFD0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11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17108-AFD0-5507-AC74-568B509D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A650C3D-F521-4DF1-1D73-5873C0C90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97086F-54B7-9EB4-BF58-A1E24736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2345E0-CB8E-B42B-89C2-425B6795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B43AAB-BC7D-DDC9-F3B5-1F5C9BDE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5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F7FFC05-24EA-B532-4E6E-4E0BDDAB6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7EEE124-7DA3-300B-23E5-1C5498842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03CC3C-1214-D5AE-07FA-4E23AC60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C2B59B-E9C0-B058-4EE2-3A152864C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EE57D4-5ED4-88E7-4125-669559DDB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0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EB229-23A7-2256-6265-1DCD10D91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C37E84-D862-562F-8C99-893B32BDA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A129A6-8F29-5AD7-4E7B-AC5B21EC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E6AB31-9727-78BB-B53D-6972707CC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FC622D-AA1B-1990-8B17-B8F9CDD2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9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7E7DB-A826-A6AC-CFA8-EB2494BD2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4E112C-E53B-2928-7DB4-3017C4403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0DF45F-F11A-7551-B4B0-01088B417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62BD9E-B0C0-36E7-B250-B2F2C78D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190E3C-5178-03DE-6890-4E386A75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2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CA49C-73FA-6084-680D-047424616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A953D-4C1A-6CE5-9598-FC6E7B7BB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7BAB28-76B2-F03A-ABBC-F9C7DB8C0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473872-4F3A-F991-7008-F57D1B3A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6D8940-F47F-06FC-BF4E-24B82828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876BB4-71EB-5A10-0D3E-80BEFDDC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32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73C95-9A3A-3001-59EB-36215F33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15B6D2-9BAB-D9FC-BD87-DD2CD1CEE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E27E36F-0858-54E9-FE1E-9024FFFFE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EB4A6C1-4080-E3F2-3C22-1D41B2918D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58F6A53-9030-A8E3-01D0-1114B3509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B8A977-CBA0-635D-B67D-69606BB9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567995-85C9-3B3C-008C-8F24DD7C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44E59CB-7FB6-96AA-8960-351E3A3D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1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6DDE69-D306-5889-1759-A5DA2B7CF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F3D44E-6294-E246-DD4D-A744EACD7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A0A2C1-8991-E5C7-BE39-62222BBC0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A9CDD7-5AD0-3C8F-329B-EEF037441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1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56D21F0-4F88-AB50-4234-751CA000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26ADF0-BFA8-E8B7-05F5-5690C764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0792F4-D152-1020-380E-7C096716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8356CB-A10E-AEA6-AADC-F5E5446F6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AD134D-7E82-6B8C-844C-CEC23859D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1536EC-364A-EFAF-290B-3FA7EC97D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C379CC-87D3-6731-5CFB-06A5E8282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E2D8C9-B533-C999-C977-1A9856E4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B85364-105C-BA19-5847-BF833260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5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5E7AA-CE94-4C9F-D0B6-7C5E30ACE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D2D7AEB-BCBE-49C3-60DB-BA4BE81689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2F72C4A-3C09-C7FE-1CCC-283B69ECB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CA3AB5-2596-14B2-4898-CEC5496E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6F6D42-8889-4C2D-8D4D-F4D817931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C24287-6896-6FBD-AE74-0FF54761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8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95E513-D3D1-D50B-5733-A974E884E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60561D-EF1D-904A-86F8-51A19BA30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C7861C-7C5A-89E5-17CC-4F7C10E3C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A3D35-DF4A-4840-ACC7-62A628473D7A}" type="datetimeFigureOut">
              <a:rPr lang="cs-CZ" smtClean="0"/>
              <a:t>30.05.2023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8963A0-05DF-70BA-7A48-5B1CB94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5D32FC-83E8-9304-FAB0-0A9105722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4316B-24EE-4138-83EF-99462A2B4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844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cs/mot%C3%BDli-%C4%8Derven%C3%BD-mot%C3%BDl-zelen%C3%BD-mot%C3%BDl-1948441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cs/mot%C3%BDli-%C4%8Derven%C3%BD-mot%C3%BDl-zelen%C3%BD-mot%C3%BDl-1948441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227DD7-94F3-C57F-74A2-0A233B65C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451" y="1237957"/>
            <a:ext cx="6418514" cy="4543865"/>
          </a:xfrm>
        </p:spPr>
        <p:txBody>
          <a:bodyPr>
            <a:normAutofit fontScale="90000"/>
          </a:bodyPr>
          <a:lstStyle/>
          <a:p>
            <a:r>
              <a:rPr lang="cs-CZ" sz="8000" b="1" dirty="0">
                <a:latin typeface="Arial Black" panose="020B0A04020102020204" pitchFamily="34" charset="0"/>
                <a:cs typeface="Aharoni" panose="020B0604020202020204" pitchFamily="2" charset="-79"/>
              </a:rPr>
              <a:t>DEN MATEK </a:t>
            </a:r>
            <a:br>
              <a:rPr lang="cs-CZ" sz="5400" b="1" dirty="0">
                <a:latin typeface="Arial Black" panose="020B0A04020102020204" pitchFamily="34" charset="0"/>
                <a:cs typeface="Aharoni" panose="020B0604020202020204" pitchFamily="2" charset="-79"/>
              </a:rPr>
            </a:br>
            <a:br>
              <a:rPr lang="cs-CZ" sz="5400" b="1" dirty="0">
                <a:latin typeface="Arial Black" panose="020B0A04020102020204" pitchFamily="34" charset="0"/>
                <a:cs typeface="Aharoni" panose="020B0604020202020204" pitchFamily="2" charset="-79"/>
              </a:rPr>
            </a:br>
            <a:r>
              <a:rPr lang="cs-CZ" sz="2400" b="1" dirty="0">
                <a:latin typeface="Arial Black" panose="020B0A04020102020204" pitchFamily="34" charset="0"/>
                <a:cs typeface="Aharoni" panose="020B0604020202020204" pitchFamily="2" charset="-79"/>
              </a:rPr>
              <a:t>Diváky 2023</a:t>
            </a:r>
            <a:br>
              <a:rPr lang="cs-CZ" sz="2400" b="1" dirty="0">
                <a:latin typeface="Arial Black" panose="020B0A04020102020204" pitchFamily="34" charset="0"/>
                <a:cs typeface="Aharoni" panose="020B0604020202020204" pitchFamily="2" charset="-79"/>
              </a:rPr>
            </a:br>
            <a:br>
              <a:rPr lang="cs-CZ" sz="2400" b="1" dirty="0">
                <a:latin typeface="Arial Black" panose="020B0A04020102020204" pitchFamily="34" charset="0"/>
                <a:cs typeface="Aharoni" panose="020B0604020202020204" pitchFamily="2" charset="-79"/>
              </a:rPr>
            </a:br>
            <a:r>
              <a:rPr lang="cs-CZ" b="1" dirty="0">
                <a:latin typeface="Curlz MT" panose="04040404050702020202" pitchFamily="82" charset="0"/>
                <a:cs typeface="Aharoni" panose="020B0604020202020204" pitchFamily="2" charset="-79"/>
              </a:rPr>
              <a:t>Je štěstí </a:t>
            </a:r>
            <a:br>
              <a:rPr lang="cs-CZ" b="1" dirty="0">
                <a:latin typeface="Curlz MT" panose="04040404050702020202" pitchFamily="82" charset="0"/>
                <a:cs typeface="Aharoni" panose="020B0604020202020204" pitchFamily="2" charset="-79"/>
              </a:rPr>
            </a:br>
            <a:r>
              <a:rPr lang="cs-CZ" b="1" dirty="0">
                <a:latin typeface="Curlz MT" panose="04040404050702020202" pitchFamily="82" charset="0"/>
                <a:cs typeface="Aharoni" panose="020B0604020202020204" pitchFamily="2" charset="-79"/>
              </a:rPr>
              <a:t>Mít mámu jako </a:t>
            </a:r>
            <a:br>
              <a:rPr lang="cs-CZ" b="1" dirty="0">
                <a:latin typeface="Curlz MT" panose="04040404050702020202" pitchFamily="82" charset="0"/>
                <a:cs typeface="Aharoni" panose="020B0604020202020204" pitchFamily="2" charset="-79"/>
              </a:rPr>
            </a:br>
            <a:r>
              <a:rPr lang="cs-CZ" b="1" dirty="0">
                <a:latin typeface="Curlz MT" panose="04040404050702020202" pitchFamily="82" charset="0"/>
                <a:cs typeface="Aharoni" panose="020B0604020202020204" pitchFamily="2" charset="-79"/>
              </a:rPr>
              <a:t>jsi ty! </a:t>
            </a:r>
            <a:br>
              <a:rPr lang="cs-CZ" sz="4400" b="1" dirty="0">
                <a:latin typeface="Curlz MT" panose="04040404050702020202" pitchFamily="82" charset="0"/>
                <a:cs typeface="Aharoni" panose="020B0604020202020204" pitchFamily="2" charset="-79"/>
              </a:rPr>
            </a:br>
            <a:endParaRPr lang="cs-CZ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7CE1AE-93A7-AA68-E759-BAF0355AD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04" y="6318693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cs-CZ" sz="1400" dirty="0"/>
              <a:t>Vytvořila: Jana Vodičková</a:t>
            </a:r>
          </a:p>
        </p:txBody>
      </p:sp>
      <p:pic>
        <p:nvPicPr>
          <p:cNvPr id="4" name="Obrázek 3" descr="8 Bow vector ideas | ورد, مطبخ الأحلام, إطار">
            <a:extLst>
              <a:ext uri="{FF2B5EF4-FFF2-40B4-BE49-F238E27FC236}">
                <a16:creationId xmlns:a16="http://schemas.microsoft.com/office/drawing/2014/main" id="{61897FD7-C762-E5E2-A020-87415E9E8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b="12068"/>
          <a:stretch/>
        </p:blipFill>
        <p:spPr bwMode="auto">
          <a:xfrm>
            <a:off x="7571416" y="10"/>
            <a:ext cx="4620584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pic>
        <p:nvPicPr>
          <p:cNvPr id="7" name="Obrázek 6" descr="Obsah obrázku interiér&#10;&#10;Popis byl vytvořen automaticky">
            <a:extLst>
              <a:ext uri="{FF2B5EF4-FFF2-40B4-BE49-F238E27FC236}">
                <a16:creationId xmlns:a16="http://schemas.microsoft.com/office/drawing/2014/main" id="{C1ED050D-9F70-046F-6D3D-273D11C05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9598423">
            <a:off x="8213946" y="1718889"/>
            <a:ext cx="2992693" cy="34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5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3710">
            <a:extLst>
              <a:ext uri="{FF2B5EF4-FFF2-40B4-BE49-F238E27FC236}">
                <a16:creationId xmlns:a16="http://schemas.microsoft.com/office/drawing/2014/main" id="{3A76A114-63D8-17A9-D6AF-357FF7839C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rati-z-karibiku-znelka">
            <a:hlinkClick r:id="" action="ppaction://media"/>
            <a:extLst>
              <a:ext uri="{FF2B5EF4-FFF2-40B4-BE49-F238E27FC236}">
                <a16:creationId xmlns:a16="http://schemas.microsoft.com/office/drawing/2014/main" id="{9CB46B70-E0F2-25D2-925D-D95D934BE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1706" y="4880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3850">
            <a:extLst>
              <a:ext uri="{FF2B5EF4-FFF2-40B4-BE49-F238E27FC236}">
                <a16:creationId xmlns:a16="http://schemas.microsoft.com/office/drawing/2014/main" id="{973EBFAB-DA88-C531-171D-D65AADDD4E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4139">
            <a:extLst>
              <a:ext uri="{FF2B5EF4-FFF2-40B4-BE49-F238E27FC236}">
                <a16:creationId xmlns:a16="http://schemas.microsoft.com/office/drawing/2014/main" id="{43635177-E464-7943-DAFD-C0D6E103A3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4343">
            <a:extLst>
              <a:ext uri="{FF2B5EF4-FFF2-40B4-BE49-F238E27FC236}">
                <a16:creationId xmlns:a16="http://schemas.microsoft.com/office/drawing/2014/main" id="{6CB81958-FD5C-52DA-E454-A4193E63C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4505">
            <a:extLst>
              <a:ext uri="{FF2B5EF4-FFF2-40B4-BE49-F238E27FC236}">
                <a16:creationId xmlns:a16="http://schemas.microsoft.com/office/drawing/2014/main" id="{97B69400-9754-9DE2-AE2E-33F759FA11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5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4844">
            <a:extLst>
              <a:ext uri="{FF2B5EF4-FFF2-40B4-BE49-F238E27FC236}">
                <a16:creationId xmlns:a16="http://schemas.microsoft.com/office/drawing/2014/main" id="{4462FDF8-210F-F272-66F0-6D8D7D0BAD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F36EB03-82C1-08D0-B746-0EA913FBA6FB}"/>
              </a:ext>
            </a:extLst>
          </p:cNvPr>
          <p:cNvSpPr txBox="1"/>
          <p:nvPr/>
        </p:nvSpPr>
        <p:spPr>
          <a:xfrm>
            <a:off x="2866522" y="1094874"/>
            <a:ext cx="609399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7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má </a:t>
            </a:r>
          </a:p>
          <a:p>
            <a:pPr algn="ctr"/>
            <a:r>
              <a:rPr lang="cs-CZ" sz="7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nohou, </a:t>
            </a:r>
          </a:p>
          <a:p>
            <a:pPr algn="ctr"/>
            <a:r>
              <a:rPr lang="cs-CZ" sz="7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paží a </a:t>
            </a:r>
          </a:p>
          <a:p>
            <a:pPr algn="ctr"/>
            <a:r>
              <a:rPr lang="cs-CZ" sz="7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očí?</a:t>
            </a:r>
            <a:br>
              <a:rPr lang="cs-CZ" sz="1800" kern="1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17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83A2064-B570-7475-4329-2E36AFF3B85C}"/>
              </a:ext>
            </a:extLst>
          </p:cNvPr>
          <p:cNvSpPr txBox="1"/>
          <p:nvPr/>
        </p:nvSpPr>
        <p:spPr>
          <a:xfrm>
            <a:off x="3672639" y="2588614"/>
            <a:ext cx="6093994" cy="176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cs-CZ" sz="1800" kern="1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8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PIRÁTŮ</a:t>
            </a:r>
            <a:endParaRPr lang="cs-CZ" sz="8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20230509_105839">
            <a:extLst>
              <a:ext uri="{FF2B5EF4-FFF2-40B4-BE49-F238E27FC236}">
                <a16:creationId xmlns:a16="http://schemas.microsoft.com/office/drawing/2014/main" id="{A0297670-0D89-F642-90EE-AC05D691B6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5134">
            <a:extLst>
              <a:ext uri="{FF2B5EF4-FFF2-40B4-BE49-F238E27FC236}">
                <a16:creationId xmlns:a16="http://schemas.microsoft.com/office/drawing/2014/main" id="{31914C58-4E88-A406-9C41-0803260298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acenky">
            <a:extLst>
              <a:ext uri="{FF2B5EF4-FFF2-40B4-BE49-F238E27FC236}">
                <a16:creationId xmlns:a16="http://schemas.microsoft.com/office/drawing/2014/main" id="{549DB2C9-BEC1-1123-FF79-E9B3C5F697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0"/>
            <a:ext cx="556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ripple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20230509_110025">
            <a:extLst>
              <a:ext uri="{FF2B5EF4-FFF2-40B4-BE49-F238E27FC236}">
                <a16:creationId xmlns:a16="http://schemas.microsoft.com/office/drawing/2014/main" id="{C4D5E952-0CE3-AA64-C338-80BCC1F8DE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10104">
            <a:extLst>
              <a:ext uri="{FF2B5EF4-FFF2-40B4-BE49-F238E27FC236}">
                <a16:creationId xmlns:a16="http://schemas.microsoft.com/office/drawing/2014/main" id="{4C53BF12-82B1-AB3E-E546-4E5DEB3E1D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5330">
            <a:extLst>
              <a:ext uri="{FF2B5EF4-FFF2-40B4-BE49-F238E27FC236}">
                <a16:creationId xmlns:a16="http://schemas.microsoft.com/office/drawing/2014/main" id="{89E07E77-B826-860F-B30E-3147F4D568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5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5919">
            <a:extLst>
              <a:ext uri="{FF2B5EF4-FFF2-40B4-BE49-F238E27FC236}">
                <a16:creationId xmlns:a16="http://schemas.microsoft.com/office/drawing/2014/main" id="{D2014D9A-83D0-491C-D028-1B9642E59E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8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5609">
            <a:extLst>
              <a:ext uri="{FF2B5EF4-FFF2-40B4-BE49-F238E27FC236}">
                <a16:creationId xmlns:a16="http://schemas.microsoft.com/office/drawing/2014/main" id="{5AA739D4-F828-EC9E-8D69-702A83916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10323">
            <a:extLst>
              <a:ext uri="{FF2B5EF4-FFF2-40B4-BE49-F238E27FC236}">
                <a16:creationId xmlns:a16="http://schemas.microsoft.com/office/drawing/2014/main" id="{00C9F612-6FB6-31A4-05C8-74DAC66A8C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yba">
            <a:extLst>
              <a:ext uri="{FF2B5EF4-FFF2-40B4-BE49-F238E27FC236}">
                <a16:creationId xmlns:a16="http://schemas.microsoft.com/office/drawing/2014/main" id="{52263008-C850-732A-BE85-9EB9F68C86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13" y="0"/>
            <a:ext cx="7189787" cy="6858000"/>
          </a:xfrm>
          <a:prstGeom prst="rect">
            <a:avLst/>
          </a:prstGeom>
        </p:spPr>
      </p:pic>
      <p:pic>
        <p:nvPicPr>
          <p:cNvPr id="3" name="dite-zraloka-predskolni-pisnicky-pro-deti-v-cestine">
            <a:hlinkClick r:id="" action="ppaction://media"/>
            <a:extLst>
              <a:ext uri="{FF2B5EF4-FFF2-40B4-BE49-F238E27FC236}">
                <a16:creationId xmlns:a16="http://schemas.microsoft.com/office/drawing/2014/main" id="{5DAC2B9B-EB6F-27F1-6B14-DBA447F52E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84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9516" y="4892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4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12336_1">
            <a:extLst>
              <a:ext uri="{FF2B5EF4-FFF2-40B4-BE49-F238E27FC236}">
                <a16:creationId xmlns:a16="http://schemas.microsoft.com/office/drawing/2014/main" id="{BC5084D5-F4E0-EACE-9782-8704F352B5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5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IMG_20230505_112349">
            <a:extLst>
              <a:ext uri="{FF2B5EF4-FFF2-40B4-BE49-F238E27FC236}">
                <a16:creationId xmlns:a16="http://schemas.microsoft.com/office/drawing/2014/main" id="{84C76F4C-E999-92D3-2062-D75983B75F5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5" b="325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8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ED73A56-21D0-7F26-F164-770651498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soba, strom, dítě&#10;&#10;Popis byl vytvořen automaticky">
            <a:extLst>
              <a:ext uri="{FF2B5EF4-FFF2-40B4-BE49-F238E27FC236}">
                <a16:creationId xmlns:a16="http://schemas.microsoft.com/office/drawing/2014/main" id="{19132488-E2A8-BA6A-CF31-06F456448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115341B9-5C90-E3A4-44F2-E267923AC47F}"/>
              </a:ext>
            </a:extLst>
          </p:cNvPr>
          <p:cNvSpPr/>
          <p:nvPr/>
        </p:nvSpPr>
        <p:spPr>
          <a:xfrm>
            <a:off x="6823201" y="1419726"/>
            <a:ext cx="1550778" cy="998622"/>
          </a:xfrm>
          <a:prstGeom prst="wedgeEllipseCallout">
            <a:avLst>
              <a:gd name="adj1" fmla="val -47459"/>
              <a:gd name="adj2" fmla="val 62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Já mám žízeň</a:t>
            </a:r>
          </a:p>
        </p:txBody>
      </p:sp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F97B0B2C-117E-42C9-F43D-327EC2435E1B}"/>
              </a:ext>
            </a:extLst>
          </p:cNvPr>
          <p:cNvSpPr/>
          <p:nvPr/>
        </p:nvSpPr>
        <p:spPr>
          <a:xfrm>
            <a:off x="7595227" y="2418348"/>
            <a:ext cx="1082842" cy="908384"/>
          </a:xfrm>
          <a:prstGeom prst="wedgeEllipseCallout">
            <a:avLst>
              <a:gd name="adj1" fmla="val -110943"/>
              <a:gd name="adj2" fmla="val 1332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Horko</a:t>
            </a:r>
          </a:p>
        </p:txBody>
      </p:sp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8DB1FE81-2701-9EE0-02D8-760AC0C0B2BE}"/>
              </a:ext>
            </a:extLst>
          </p:cNvPr>
          <p:cNvSpPr/>
          <p:nvPr/>
        </p:nvSpPr>
        <p:spPr>
          <a:xfrm>
            <a:off x="4168943" y="2225843"/>
            <a:ext cx="1550778" cy="1203158"/>
          </a:xfrm>
          <a:prstGeom prst="wedgeEllipseCallout">
            <a:avLst>
              <a:gd name="adj1" fmla="val 63734"/>
              <a:gd name="adj2" fmla="val 306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Zima</a:t>
            </a:r>
          </a:p>
        </p:txBody>
      </p:sp>
      <p:sp>
        <p:nvSpPr>
          <p:cNvPr id="7" name="Řečová bublina: oválný bublinový popisek 6">
            <a:extLst>
              <a:ext uri="{FF2B5EF4-FFF2-40B4-BE49-F238E27FC236}">
                <a16:creationId xmlns:a16="http://schemas.microsoft.com/office/drawing/2014/main" id="{85399109-BCC6-49C1-213A-F80F61886EB6}"/>
              </a:ext>
            </a:extLst>
          </p:cNvPr>
          <p:cNvSpPr/>
          <p:nvPr/>
        </p:nvSpPr>
        <p:spPr>
          <a:xfrm>
            <a:off x="3945294" y="3136233"/>
            <a:ext cx="1550778" cy="1203158"/>
          </a:xfrm>
          <a:prstGeom prst="wedgeEllipseCallout">
            <a:avLst>
              <a:gd name="adj1" fmla="val 74596"/>
              <a:gd name="adj2" fmla="val 636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Už tam </a:t>
            </a:r>
            <a:r>
              <a:rPr lang="cs-CZ" dirty="0" err="1"/>
              <a:t>budem</a:t>
            </a:r>
            <a:r>
              <a:rPr lang="cs-CZ" dirty="0"/>
              <a:t>?</a:t>
            </a:r>
          </a:p>
        </p:txBody>
      </p:sp>
      <p:sp>
        <p:nvSpPr>
          <p:cNvPr id="8" name="Řečová bublina: oválný bublinový popisek 7">
            <a:extLst>
              <a:ext uri="{FF2B5EF4-FFF2-40B4-BE49-F238E27FC236}">
                <a16:creationId xmlns:a16="http://schemas.microsoft.com/office/drawing/2014/main" id="{7D803B9E-53F0-D11F-C1EB-E4E3C32AE253}"/>
              </a:ext>
            </a:extLst>
          </p:cNvPr>
          <p:cNvSpPr/>
          <p:nvPr/>
        </p:nvSpPr>
        <p:spPr>
          <a:xfrm>
            <a:off x="7278396" y="4186992"/>
            <a:ext cx="1389354" cy="691816"/>
          </a:xfrm>
          <a:prstGeom prst="wedgeEllipseCallout">
            <a:avLst>
              <a:gd name="adj1" fmla="val -54992"/>
              <a:gd name="adj2" fmla="val -1145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Bolí mě nohy</a:t>
            </a:r>
          </a:p>
        </p:txBody>
      </p:sp>
      <p:sp>
        <p:nvSpPr>
          <p:cNvPr id="9" name="Řečová bublina: oválný bublinový popisek 8">
            <a:extLst>
              <a:ext uri="{FF2B5EF4-FFF2-40B4-BE49-F238E27FC236}">
                <a16:creationId xmlns:a16="http://schemas.microsoft.com/office/drawing/2014/main" id="{095296F8-022F-3666-8041-118DA0E8C408}"/>
              </a:ext>
            </a:extLst>
          </p:cNvPr>
          <p:cNvSpPr/>
          <p:nvPr/>
        </p:nvSpPr>
        <p:spPr>
          <a:xfrm>
            <a:off x="4838996" y="1070810"/>
            <a:ext cx="1550778" cy="1098885"/>
          </a:xfrm>
          <a:prstGeom prst="wedgeEllipseCallout">
            <a:avLst>
              <a:gd name="adj1" fmla="val 60631"/>
              <a:gd name="adj2" fmla="val 976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Ach jo</a:t>
            </a:r>
          </a:p>
        </p:txBody>
      </p:sp>
      <p:pic>
        <p:nvPicPr>
          <p:cNvPr id="10" name="pirati-z-karibiku-znelka">
            <a:hlinkClick r:id="" action="ppaction://media"/>
            <a:extLst>
              <a:ext uri="{FF2B5EF4-FFF2-40B4-BE49-F238E27FC236}">
                <a16:creationId xmlns:a16="http://schemas.microsoft.com/office/drawing/2014/main" id="{D78FD05B-DAAA-38F3-72B7-4CD1F3EA4B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1706" y="4880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5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3000">
        <p14:ripple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109897-9CE3-DCF0-5B7C-173363D1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120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4_111003">
            <a:extLst>
              <a:ext uri="{FF2B5EF4-FFF2-40B4-BE49-F238E27FC236}">
                <a16:creationId xmlns:a16="http://schemas.microsoft.com/office/drawing/2014/main" id="{D41258F7-B39A-4400-D306-A55621B358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4_112506">
            <a:extLst>
              <a:ext uri="{FF2B5EF4-FFF2-40B4-BE49-F238E27FC236}">
                <a16:creationId xmlns:a16="http://schemas.microsoft.com/office/drawing/2014/main" id="{20744466-6383-5723-D77D-8378170A27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venku, osoba&#10;&#10;Popis byl vytvořen automaticky">
            <a:extLst>
              <a:ext uri="{FF2B5EF4-FFF2-40B4-BE49-F238E27FC236}">
                <a16:creationId xmlns:a16="http://schemas.microsoft.com/office/drawing/2014/main" id="{AFEACC23-4893-F58B-56E0-5067347AB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5" b="352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2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atole, Lidská tvář, oblečení, osoba&#10;&#10;Popis byl vytvořen automaticky">
            <a:extLst>
              <a:ext uri="{FF2B5EF4-FFF2-40B4-BE49-F238E27FC236}">
                <a16:creationId xmlns:a16="http://schemas.microsoft.com/office/drawing/2014/main" id="{2C511A7C-A4CC-3980-7C5B-73FF515E8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idská tvář, batole, dítě, osoba&#10;&#10;Popis byl vytvořen automaticky">
            <a:extLst>
              <a:ext uri="{FF2B5EF4-FFF2-40B4-BE49-F238E27FC236}">
                <a16:creationId xmlns:a16="http://schemas.microsoft.com/office/drawing/2014/main" id="{66E67D3D-139D-7217-AA9B-9E7FBB6F6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Lidská tvář, batole, tvář&#10;&#10;Popis byl vytvořen automaticky">
            <a:extLst>
              <a:ext uri="{FF2B5EF4-FFF2-40B4-BE49-F238E27FC236}">
                <a16:creationId xmlns:a16="http://schemas.microsoft.com/office/drawing/2014/main" id="{B7485B8A-888E-6473-F679-12BDB786F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7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osoba, Lidská tvář, kůže&#10;&#10;Popis byl vytvořen automaticky">
            <a:extLst>
              <a:ext uri="{FF2B5EF4-FFF2-40B4-BE49-F238E27FC236}">
                <a16:creationId xmlns:a16="http://schemas.microsoft.com/office/drawing/2014/main" id="{9FBD0981-CD8D-8CFB-024A-AB861236D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1406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4FC3B7C-B30C-268D-B718-C3DD64F34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20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idská tvář, interiér, batole, chlapec&#10;&#10;Popis byl vytvořen automaticky">
            <a:extLst>
              <a:ext uri="{FF2B5EF4-FFF2-40B4-BE49-F238E27FC236}">
                <a16:creationId xmlns:a16="http://schemas.microsoft.com/office/drawing/2014/main" id="{19621162-EA0D-C0B4-5F15-C6920AECD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3002">
            <a:extLst>
              <a:ext uri="{FF2B5EF4-FFF2-40B4-BE49-F238E27FC236}">
                <a16:creationId xmlns:a16="http://schemas.microsoft.com/office/drawing/2014/main" id="{8B3A09FF-3E9D-31C1-2A4A-54D878ABE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Lidská tvář, chlapec, tvář&#10;&#10;Popis byl vytvořen automaticky">
            <a:extLst>
              <a:ext uri="{FF2B5EF4-FFF2-40B4-BE49-F238E27FC236}">
                <a16:creationId xmlns:a16="http://schemas.microsoft.com/office/drawing/2014/main" id="{E1E031AC-D596-CEE4-7DB8-A7053858C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Lidská tvář, osoba, batole, oblečení&#10;&#10;Popis byl vytvořen automaticky">
            <a:extLst>
              <a:ext uri="{FF2B5EF4-FFF2-40B4-BE49-F238E27FC236}">
                <a16:creationId xmlns:a16="http://schemas.microsoft.com/office/drawing/2014/main" id="{4B0D2571-A724-B489-1243-760E45E4B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227DD7-94F3-C57F-74A2-0A233B65C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451" y="1237957"/>
            <a:ext cx="6418514" cy="4543865"/>
          </a:xfrm>
        </p:spPr>
        <p:txBody>
          <a:bodyPr>
            <a:normAutofit fontScale="90000"/>
          </a:bodyPr>
          <a:lstStyle/>
          <a:p>
            <a:r>
              <a:rPr lang="cs-CZ" sz="8000" b="1" dirty="0">
                <a:latin typeface="Arial Black" panose="020B0A04020102020204" pitchFamily="34" charset="0"/>
                <a:cs typeface="Aharoni" panose="020B0604020202020204" pitchFamily="2" charset="-79"/>
              </a:rPr>
              <a:t>DEN MATEK </a:t>
            </a:r>
            <a:br>
              <a:rPr lang="cs-CZ" sz="5400" b="1" dirty="0">
                <a:latin typeface="Arial Black" panose="020B0A04020102020204" pitchFamily="34" charset="0"/>
                <a:cs typeface="Aharoni" panose="020B0604020202020204" pitchFamily="2" charset="-79"/>
              </a:rPr>
            </a:br>
            <a:br>
              <a:rPr lang="cs-CZ" sz="5400" b="1" dirty="0">
                <a:latin typeface="Arial Black" panose="020B0A04020102020204" pitchFamily="34" charset="0"/>
                <a:cs typeface="Aharoni" panose="020B0604020202020204" pitchFamily="2" charset="-79"/>
              </a:rPr>
            </a:br>
            <a:r>
              <a:rPr lang="cs-CZ" sz="2400" b="1" dirty="0">
                <a:latin typeface="Arial Black" panose="020B0A04020102020204" pitchFamily="34" charset="0"/>
                <a:cs typeface="Aharoni" panose="020B0604020202020204" pitchFamily="2" charset="-79"/>
              </a:rPr>
              <a:t>Diváky 2023</a:t>
            </a:r>
            <a:br>
              <a:rPr lang="cs-CZ" sz="2400" b="1" dirty="0">
                <a:latin typeface="Arial Black" panose="020B0A04020102020204" pitchFamily="34" charset="0"/>
                <a:cs typeface="Aharoni" panose="020B0604020202020204" pitchFamily="2" charset="-79"/>
              </a:rPr>
            </a:br>
            <a:br>
              <a:rPr lang="cs-CZ" sz="2400" b="1" dirty="0">
                <a:latin typeface="Arial Black" panose="020B0A04020102020204" pitchFamily="34" charset="0"/>
                <a:cs typeface="Aharoni" panose="020B0604020202020204" pitchFamily="2" charset="-79"/>
              </a:rPr>
            </a:br>
            <a:r>
              <a:rPr lang="cs-CZ" b="1" dirty="0">
                <a:latin typeface="Curlz MT" panose="04040404050702020202" pitchFamily="82" charset="0"/>
                <a:cs typeface="Aharoni" panose="020B0604020202020204" pitchFamily="2" charset="-79"/>
              </a:rPr>
              <a:t>Je štěstí </a:t>
            </a:r>
            <a:br>
              <a:rPr lang="cs-CZ" b="1" dirty="0">
                <a:latin typeface="Curlz MT" panose="04040404050702020202" pitchFamily="82" charset="0"/>
                <a:cs typeface="Aharoni" panose="020B0604020202020204" pitchFamily="2" charset="-79"/>
              </a:rPr>
            </a:br>
            <a:r>
              <a:rPr lang="cs-CZ" b="1" dirty="0">
                <a:latin typeface="Curlz MT" panose="04040404050702020202" pitchFamily="82" charset="0"/>
                <a:cs typeface="Aharoni" panose="020B0604020202020204" pitchFamily="2" charset="-79"/>
              </a:rPr>
              <a:t>Mít mámu jako </a:t>
            </a:r>
            <a:br>
              <a:rPr lang="cs-CZ" b="1" dirty="0">
                <a:latin typeface="Curlz MT" panose="04040404050702020202" pitchFamily="82" charset="0"/>
                <a:cs typeface="Aharoni" panose="020B0604020202020204" pitchFamily="2" charset="-79"/>
              </a:rPr>
            </a:br>
            <a:r>
              <a:rPr lang="cs-CZ" b="1" dirty="0">
                <a:latin typeface="Curlz MT" panose="04040404050702020202" pitchFamily="82" charset="0"/>
                <a:cs typeface="Aharoni" panose="020B0604020202020204" pitchFamily="2" charset="-79"/>
              </a:rPr>
              <a:t>jsi ty! </a:t>
            </a:r>
            <a:br>
              <a:rPr lang="cs-CZ" sz="4400" b="1" dirty="0">
                <a:latin typeface="Curlz MT" panose="04040404050702020202" pitchFamily="82" charset="0"/>
                <a:cs typeface="Aharoni" panose="020B0604020202020204" pitchFamily="2" charset="-79"/>
              </a:rPr>
            </a:br>
            <a:endParaRPr lang="cs-CZ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7CE1AE-93A7-AA68-E759-BAF0355AD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04" y="6318693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cs-CZ" sz="1400" dirty="0"/>
              <a:t>Vytvořila: Jana Vodičková</a:t>
            </a:r>
          </a:p>
        </p:txBody>
      </p:sp>
      <p:pic>
        <p:nvPicPr>
          <p:cNvPr id="4" name="Obrázek 3" descr="8 Bow vector ideas | ورد, مطبخ الأحلام, إطار">
            <a:extLst>
              <a:ext uri="{FF2B5EF4-FFF2-40B4-BE49-F238E27FC236}">
                <a16:creationId xmlns:a16="http://schemas.microsoft.com/office/drawing/2014/main" id="{61897FD7-C762-E5E2-A020-87415E9E8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b="12068"/>
          <a:stretch/>
        </p:blipFill>
        <p:spPr bwMode="auto">
          <a:xfrm>
            <a:off x="7571416" y="10"/>
            <a:ext cx="4620584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pic>
        <p:nvPicPr>
          <p:cNvPr id="7" name="Obrázek 6" descr="Obsah obrázku interiér&#10;&#10;Popis byl vytvořen automaticky">
            <a:extLst>
              <a:ext uri="{FF2B5EF4-FFF2-40B4-BE49-F238E27FC236}">
                <a16:creationId xmlns:a16="http://schemas.microsoft.com/office/drawing/2014/main" id="{C1ED050D-9F70-046F-6D3D-273D11C05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9598423">
            <a:off x="8213946" y="1718889"/>
            <a:ext cx="2992693" cy="34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7bb71221b2da46c39e8fb0961ffb90--comic-style-dinner">
            <a:extLst>
              <a:ext uri="{FF2B5EF4-FFF2-40B4-BE49-F238E27FC236}">
                <a16:creationId xmlns:a16="http://schemas.microsoft.com/office/drawing/2014/main" id="{B646749D-8A17-9370-D535-5B301D2189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3" y="0"/>
            <a:ext cx="490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30505_103337">
            <a:extLst>
              <a:ext uri="{FF2B5EF4-FFF2-40B4-BE49-F238E27FC236}">
                <a16:creationId xmlns:a16="http://schemas.microsoft.com/office/drawing/2014/main" id="{6767339E-F70C-E108-A800-415EA294F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2C943B1-1A84-D6E2-D493-449BBB332ABB}"/>
              </a:ext>
            </a:extLst>
          </p:cNvPr>
          <p:cNvSpPr txBox="1"/>
          <p:nvPr/>
        </p:nvSpPr>
        <p:spPr>
          <a:xfrm>
            <a:off x="3049003" y="928119"/>
            <a:ext cx="609399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se říká pirátovi </a:t>
            </a:r>
          </a:p>
          <a:p>
            <a:pPr algn="ctr"/>
            <a:r>
              <a:rPr lang="cs-CZ" sz="6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dvěma očima, dvěma nohama a dvěma rukama?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2941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8000">
        <p14:warp dir="in"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149AD96-D9CD-4001-A28C-C6D215C8D0E4}"/>
              </a:ext>
            </a:extLst>
          </p:cNvPr>
          <p:cNvSpPr txBox="1"/>
          <p:nvPr/>
        </p:nvSpPr>
        <p:spPr>
          <a:xfrm>
            <a:off x="3176337" y="2975447"/>
            <a:ext cx="63977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ZAČÁTEČNÍK!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27549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obloha, venku, osoba&#10;&#10;Popis byl vytvořen automaticky">
            <a:extLst>
              <a:ext uri="{FF2B5EF4-FFF2-40B4-BE49-F238E27FC236}">
                <a16:creationId xmlns:a16="http://schemas.microsoft.com/office/drawing/2014/main" id="{9BE6DE95-F1B9-49F2-3DF1-5A30DB3EF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91</Words>
  <Application>Microsoft Office PowerPoint</Application>
  <PresentationFormat>Widescreen</PresentationFormat>
  <Paragraphs>18</Paragraphs>
  <Slides>42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Motiv Office</vt:lpstr>
      <vt:lpstr>DEN MATEK   Diváky 2023  Je štěstí  Mít mámu jako  jsi ty!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DEN MATEK   Diváky 2023  Je štěstí  Mít mámu jako  jsi ty!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Jana Vodičková</dc:creator>
  <cp:lastModifiedBy>Jana Vodičková</cp:lastModifiedBy>
  <cp:revision>14</cp:revision>
  <dcterms:created xsi:type="dcterms:W3CDTF">2023-05-07T13:06:47Z</dcterms:created>
  <dcterms:modified xsi:type="dcterms:W3CDTF">2023-05-30T10:43:49Z</dcterms:modified>
</cp:coreProperties>
</file>